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440021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35" d="100"/>
          <a:sy n="35" d="100"/>
        </p:scale>
        <p:origin x="17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2356703"/>
            <a:ext cx="12240181" cy="501340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7563446"/>
            <a:ext cx="10800160" cy="3476717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393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9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766678"/>
            <a:ext cx="3105046" cy="122035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766678"/>
            <a:ext cx="9135135" cy="122035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9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68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3590057"/>
            <a:ext cx="12420184" cy="5990088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9636813"/>
            <a:ext cx="12420184" cy="3150046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3833390"/>
            <a:ext cx="6120091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3833390"/>
            <a:ext cx="6120091" cy="9136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66681"/>
            <a:ext cx="12420184" cy="27833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3530053"/>
            <a:ext cx="6091964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5260078"/>
            <a:ext cx="6091964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3530053"/>
            <a:ext cx="6121966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5260078"/>
            <a:ext cx="6121966" cy="77367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43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1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7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2073367"/>
            <a:ext cx="7290108" cy="10233485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39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2073367"/>
            <a:ext cx="7290108" cy="10233485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24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766681"/>
            <a:ext cx="1242018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3833390"/>
            <a:ext cx="1242018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F9EEA-9E54-42F2-9C75-28B23294B43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3346867"/>
            <a:ext cx="486007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F3017-F6F6-446F-B3CE-405DBC6F0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74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39997" rtl="0" eaLnBrk="1" latinLnBrk="1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1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F94029-C590-4095-A2AF-AF0FF0847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0213" cy="144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69E49-0883-4D92-BDCB-722E3DB2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0213" cy="144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2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Office PowerPoint</Application>
  <PresentationFormat>사용자 지정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김남우(인공지능대학원)</dc:creator>
  <cp:lastModifiedBy>김남우(인공지능대학원)</cp:lastModifiedBy>
  <cp:revision>2</cp:revision>
  <dcterms:created xsi:type="dcterms:W3CDTF">2024-11-06T23:38:09Z</dcterms:created>
  <dcterms:modified xsi:type="dcterms:W3CDTF">2024-11-07T00:33:51Z</dcterms:modified>
</cp:coreProperties>
</file>